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8" r:id="rId6"/>
    <p:sldId id="257" r:id="rId7"/>
    <p:sldId id="259" r:id="rId8"/>
    <p:sldId id="261" r:id="rId9"/>
    <p:sldId id="260" r:id="rId10"/>
    <p:sldId id="263" r:id="rId11"/>
    <p:sldId id="264" r:id="rId12"/>
    <p:sldId id="265" r:id="rId13"/>
    <p:sldId id="26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A7B"/>
    <a:srgbClr val="C6104A"/>
    <a:srgbClr val="E64519"/>
    <a:srgbClr val="009CB4"/>
    <a:srgbClr val="26B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ayemi Ojo" userId="cf948115-e25b-495a-9a76-3788193b9daa" providerId="ADAL" clId="{237F4CDE-B65F-4C64-9271-0E28D2427C03}"/>
    <pc:docChg chg="modSld">
      <pc:chgData name="Folayemi Ojo" userId="cf948115-e25b-495a-9a76-3788193b9daa" providerId="ADAL" clId="{237F4CDE-B65F-4C64-9271-0E28D2427C03}" dt="2021-07-22T08:54:17.106" v="18" actId="1076"/>
      <pc:docMkLst>
        <pc:docMk/>
      </pc:docMkLst>
      <pc:sldChg chg="modSp mod">
        <pc:chgData name="Folayemi Ojo" userId="cf948115-e25b-495a-9a76-3788193b9daa" providerId="ADAL" clId="{237F4CDE-B65F-4C64-9271-0E28D2427C03}" dt="2021-07-22T08:54:17.106" v="18" actId="1076"/>
        <pc:sldMkLst>
          <pc:docMk/>
          <pc:sldMk cId="4019224204" sldId="256"/>
        </pc:sldMkLst>
        <pc:spChg chg="mod">
          <ac:chgData name="Folayemi Ojo" userId="cf948115-e25b-495a-9a76-3788193b9daa" providerId="ADAL" clId="{237F4CDE-B65F-4C64-9271-0E28D2427C03}" dt="2021-07-22T08:53:56.470" v="5" actId="20577"/>
          <ac:spMkLst>
            <pc:docMk/>
            <pc:sldMk cId="4019224204" sldId="256"/>
            <ac:spMk id="4" creationId="{65E9D2F3-7A91-4554-9524-1A09C0A2B5F9}"/>
          </ac:spMkLst>
        </pc:spChg>
        <pc:spChg chg="mod">
          <ac:chgData name="Folayemi Ojo" userId="cf948115-e25b-495a-9a76-3788193b9daa" providerId="ADAL" clId="{237F4CDE-B65F-4C64-9271-0E28D2427C03}" dt="2021-07-22T08:54:17.106" v="18" actId="1076"/>
          <ac:spMkLst>
            <pc:docMk/>
            <pc:sldMk cId="4019224204" sldId="256"/>
            <ac:spMk id="8" creationId="{ADC10CEE-0665-4E31-89F7-3E93B896C1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0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6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0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1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4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7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3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9487-3B03-48B3-8AA2-33552BCC159E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EEB0-435B-41EA-BEC1-C6E86097C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2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604554F-6152-48ED-B881-1E8B487D678B}"/>
              </a:ext>
            </a:extLst>
          </p:cNvPr>
          <p:cNvSpPr/>
          <p:nvPr/>
        </p:nvSpPr>
        <p:spPr>
          <a:xfrm flipH="1" flipV="1">
            <a:off x="-2" y="0"/>
            <a:ext cx="9143999" cy="5804586"/>
          </a:xfrm>
          <a:custGeom>
            <a:avLst/>
            <a:gdLst>
              <a:gd name="connsiteX0" fmla="*/ 0 w 9144000"/>
              <a:gd name="connsiteY0" fmla="*/ 5791334 h 5791334"/>
              <a:gd name="connsiteX1" fmla="*/ 0 w 9144000"/>
              <a:gd name="connsiteY1" fmla="*/ 0 h 5791334"/>
              <a:gd name="connsiteX2" fmla="*/ 9144000 w 9144000"/>
              <a:gd name="connsiteY2" fmla="*/ 5791334 h 5791334"/>
              <a:gd name="connsiteX3" fmla="*/ 0 w 9144000"/>
              <a:gd name="connsiteY3" fmla="*/ 5791334 h 5791334"/>
              <a:gd name="connsiteX0" fmla="*/ 0 w 9223513"/>
              <a:gd name="connsiteY0" fmla="*/ 5791334 h 5791334"/>
              <a:gd name="connsiteX1" fmla="*/ 0 w 9223513"/>
              <a:gd name="connsiteY1" fmla="*/ 0 h 5791334"/>
              <a:gd name="connsiteX2" fmla="*/ 9223513 w 9223513"/>
              <a:gd name="connsiteY2" fmla="*/ 3684239 h 5791334"/>
              <a:gd name="connsiteX3" fmla="*/ 0 w 9223513"/>
              <a:gd name="connsiteY3" fmla="*/ 5791334 h 57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513" h="5791334">
                <a:moveTo>
                  <a:pt x="0" y="5791334"/>
                </a:moveTo>
                <a:lnTo>
                  <a:pt x="0" y="0"/>
                </a:lnTo>
                <a:lnTo>
                  <a:pt x="9223513" y="3684239"/>
                </a:lnTo>
                <a:lnTo>
                  <a:pt x="0" y="5791334"/>
                </a:lnTo>
                <a:close/>
              </a:path>
            </a:pathLst>
          </a:custGeom>
          <a:solidFill>
            <a:srgbClr val="C6104A"/>
          </a:solidFill>
          <a:ln>
            <a:solidFill>
              <a:srgbClr val="BB0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1"/>
            <a:ext cx="9144000" cy="2133600"/>
          </a:xfrm>
          <a:prstGeom prst="rtTriangle">
            <a:avLst/>
          </a:prstGeom>
          <a:solidFill>
            <a:srgbClr val="009CB4"/>
          </a:solidFill>
          <a:ln>
            <a:solidFill>
              <a:srgbClr val="00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9D2F3-7A91-4554-9524-1A09C0A2B5F9}"/>
              </a:ext>
            </a:extLst>
          </p:cNvPr>
          <p:cNvSpPr txBox="1"/>
          <p:nvPr/>
        </p:nvSpPr>
        <p:spPr>
          <a:xfrm>
            <a:off x="1417983" y="1470991"/>
            <a:ext cx="6387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36ABE77-876E-4AEE-B175-50A22A19BE7A}"/>
              </a:ext>
            </a:extLst>
          </p:cNvPr>
          <p:cNvSpPr/>
          <p:nvPr/>
        </p:nvSpPr>
        <p:spPr>
          <a:xfrm>
            <a:off x="-5" y="2121567"/>
            <a:ext cx="9144000" cy="3670462"/>
          </a:xfrm>
          <a:prstGeom prst="rtTriangle">
            <a:avLst/>
          </a:prstGeom>
          <a:solidFill>
            <a:srgbClr val="E64519"/>
          </a:solidFill>
          <a:ln>
            <a:solidFill>
              <a:srgbClr val="E64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10CEE-0665-4E31-89F7-3E93B896C189}"/>
              </a:ext>
            </a:extLst>
          </p:cNvPr>
          <p:cNvSpPr txBox="1"/>
          <p:nvPr/>
        </p:nvSpPr>
        <p:spPr>
          <a:xfrm>
            <a:off x="1378221" y="5202343"/>
            <a:ext cx="638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623F1-8070-4203-83D7-B6CDA981F04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390981" y="5782763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22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6D444-8724-4BDD-BBEA-A396361CD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348915"/>
            <a:ext cx="2157591" cy="2075929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H="1" flipV="1">
            <a:off x="0" y="-26505"/>
            <a:ext cx="9144000" cy="2133600"/>
          </a:xfrm>
          <a:prstGeom prst="rtTriangle">
            <a:avLst/>
          </a:prstGeom>
          <a:solidFill>
            <a:srgbClr val="009CB4"/>
          </a:solidFill>
          <a:ln>
            <a:solidFill>
              <a:srgbClr val="00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C89C-5A53-4D23-A17E-6AA108678FD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803256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604554F-6152-48ED-B881-1E8B487D678B}"/>
              </a:ext>
            </a:extLst>
          </p:cNvPr>
          <p:cNvSpPr/>
          <p:nvPr/>
        </p:nvSpPr>
        <p:spPr>
          <a:xfrm flipH="1" flipV="1">
            <a:off x="-2" y="0"/>
            <a:ext cx="9143999" cy="5804586"/>
          </a:xfrm>
          <a:custGeom>
            <a:avLst/>
            <a:gdLst>
              <a:gd name="connsiteX0" fmla="*/ 0 w 9144000"/>
              <a:gd name="connsiteY0" fmla="*/ 5791334 h 5791334"/>
              <a:gd name="connsiteX1" fmla="*/ 0 w 9144000"/>
              <a:gd name="connsiteY1" fmla="*/ 0 h 5791334"/>
              <a:gd name="connsiteX2" fmla="*/ 9144000 w 9144000"/>
              <a:gd name="connsiteY2" fmla="*/ 5791334 h 5791334"/>
              <a:gd name="connsiteX3" fmla="*/ 0 w 9144000"/>
              <a:gd name="connsiteY3" fmla="*/ 5791334 h 5791334"/>
              <a:gd name="connsiteX0" fmla="*/ 0 w 9223513"/>
              <a:gd name="connsiteY0" fmla="*/ 5791334 h 5791334"/>
              <a:gd name="connsiteX1" fmla="*/ 0 w 9223513"/>
              <a:gd name="connsiteY1" fmla="*/ 0 h 5791334"/>
              <a:gd name="connsiteX2" fmla="*/ 9223513 w 9223513"/>
              <a:gd name="connsiteY2" fmla="*/ 3684239 h 5791334"/>
              <a:gd name="connsiteX3" fmla="*/ 0 w 9223513"/>
              <a:gd name="connsiteY3" fmla="*/ 5791334 h 57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3513" h="5791334">
                <a:moveTo>
                  <a:pt x="0" y="5791334"/>
                </a:moveTo>
                <a:lnTo>
                  <a:pt x="0" y="0"/>
                </a:lnTo>
                <a:lnTo>
                  <a:pt x="9223513" y="3684239"/>
                </a:lnTo>
                <a:lnTo>
                  <a:pt x="0" y="5791334"/>
                </a:lnTo>
                <a:close/>
              </a:path>
            </a:pathLst>
          </a:custGeom>
          <a:solidFill>
            <a:srgbClr val="C6104A"/>
          </a:solidFill>
          <a:ln>
            <a:solidFill>
              <a:srgbClr val="BB0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1"/>
            <a:ext cx="9144000" cy="2133600"/>
          </a:xfrm>
          <a:prstGeom prst="rtTriangle">
            <a:avLst/>
          </a:prstGeom>
          <a:solidFill>
            <a:srgbClr val="009CB4"/>
          </a:solidFill>
          <a:ln>
            <a:solidFill>
              <a:srgbClr val="00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36ABE77-876E-4AEE-B175-50A22A19BE7A}"/>
              </a:ext>
            </a:extLst>
          </p:cNvPr>
          <p:cNvSpPr/>
          <p:nvPr/>
        </p:nvSpPr>
        <p:spPr>
          <a:xfrm>
            <a:off x="-5" y="2121567"/>
            <a:ext cx="9144000" cy="3670462"/>
          </a:xfrm>
          <a:prstGeom prst="rtTriangle">
            <a:avLst/>
          </a:prstGeom>
          <a:solidFill>
            <a:srgbClr val="E64519"/>
          </a:solidFill>
          <a:ln>
            <a:solidFill>
              <a:srgbClr val="E64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9D2F3-7A91-4554-9524-1A09C0A2B5F9}"/>
              </a:ext>
            </a:extLst>
          </p:cNvPr>
          <p:cNvSpPr txBox="1"/>
          <p:nvPr/>
        </p:nvSpPr>
        <p:spPr>
          <a:xfrm>
            <a:off x="1378221" y="1402253"/>
            <a:ext cx="6387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Thanks for listening!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38FE22-8400-4B34-8818-5CE5E31F4B9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792029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904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1"/>
            <a:ext cx="9144000" cy="2133600"/>
          </a:xfrm>
          <a:prstGeom prst="rtTriangle">
            <a:avLst/>
          </a:prstGeom>
          <a:solidFill>
            <a:srgbClr val="C61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20DB4-2A6C-4363-807C-173726549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6" y="705314"/>
            <a:ext cx="2732934" cy="2171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219F0-3B58-4E83-9FAC-C8F3D59625A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424537" y="5759386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36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1"/>
            <a:ext cx="9144000" cy="2133600"/>
          </a:xfrm>
          <a:prstGeom prst="rtTriangle">
            <a:avLst/>
          </a:prstGeom>
          <a:solidFill>
            <a:srgbClr val="009CB4"/>
          </a:solidFill>
          <a:ln>
            <a:solidFill>
              <a:srgbClr val="00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73455-AD06-4DA6-96F1-E3BADF530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34" y="716662"/>
            <a:ext cx="1805609" cy="2210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D1388-1414-419F-9AD2-61F0BCDC5DE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427468" y="5752922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86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H="1" flipV="1">
            <a:off x="0" y="-26505"/>
            <a:ext cx="9144000" cy="2133600"/>
          </a:xfrm>
          <a:prstGeom prst="rtTriangle">
            <a:avLst/>
          </a:prstGeom>
          <a:solidFill>
            <a:srgbClr val="E64519"/>
          </a:solidFill>
          <a:ln>
            <a:solidFill>
              <a:srgbClr val="E64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DFF2F-E8AF-4994-93B5-FF11D9E36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" y="522998"/>
            <a:ext cx="2068007" cy="1676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C8988-9C73-4091-9E4E-6358E868548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424537" y="5778089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378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26505"/>
            <a:ext cx="9144000" cy="2133600"/>
          </a:xfrm>
          <a:prstGeom prst="rtTriangle">
            <a:avLst/>
          </a:prstGeom>
          <a:solidFill>
            <a:srgbClr val="BB0A7B"/>
          </a:solidFill>
          <a:ln>
            <a:solidFill>
              <a:srgbClr val="BB0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16044-F297-4FDB-93E7-C83ABAD94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54" y="567856"/>
            <a:ext cx="1917728" cy="1857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6F18C-0614-4599-B8E8-DE638253CD2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803256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12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H="1" flipV="1">
            <a:off x="0" y="-26505"/>
            <a:ext cx="9144000" cy="2133600"/>
          </a:xfrm>
          <a:prstGeom prst="rtTriangle">
            <a:avLst/>
          </a:prstGeom>
          <a:solidFill>
            <a:srgbClr val="009CB4"/>
          </a:solidFill>
          <a:ln>
            <a:solidFill>
              <a:srgbClr val="009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36422C-0630-4B7C-B1B9-25A62A2B6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86739"/>
            <a:ext cx="1457386" cy="1626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4E886-1F0B-468C-B7E5-6602071B684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794867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49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3A404-98FB-4C3A-815D-A1A7CEA2F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91" y="488632"/>
            <a:ext cx="2046572" cy="1571905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26505"/>
            <a:ext cx="9144000" cy="2133600"/>
          </a:xfrm>
          <a:prstGeom prst="rtTriangle">
            <a:avLst/>
          </a:prstGeom>
          <a:solidFill>
            <a:srgbClr val="C6104A"/>
          </a:solidFill>
          <a:ln>
            <a:solidFill>
              <a:srgbClr val="E64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9E160-4616-4058-B0DD-131581FF030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782310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5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H="1" flipV="1">
            <a:off x="0" y="-26505"/>
            <a:ext cx="9144000" cy="2133600"/>
          </a:xfrm>
          <a:prstGeom prst="rtTriangle">
            <a:avLst/>
          </a:prstGeom>
          <a:solidFill>
            <a:srgbClr val="E64519"/>
          </a:solidFill>
          <a:ln>
            <a:solidFill>
              <a:srgbClr val="E64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4EF8B-A12E-4FF4-9F8E-69A349B70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34924"/>
            <a:ext cx="1703652" cy="1682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D98016-F71F-4D0F-8611-D93D463F191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778089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0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67FF52-E779-4760-A852-6B65BEE5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5931805"/>
            <a:ext cx="3374804" cy="672764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1F4EA19F-E993-4398-9847-B29946617160}"/>
              </a:ext>
            </a:extLst>
          </p:cNvPr>
          <p:cNvSpPr/>
          <p:nvPr/>
        </p:nvSpPr>
        <p:spPr>
          <a:xfrm flipV="1">
            <a:off x="0" y="-26505"/>
            <a:ext cx="9144000" cy="2133600"/>
          </a:xfrm>
          <a:prstGeom prst="rtTriangle">
            <a:avLst/>
          </a:prstGeom>
          <a:solidFill>
            <a:srgbClr val="BB0A7B"/>
          </a:solidFill>
          <a:ln>
            <a:solidFill>
              <a:srgbClr val="BB0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C1F8F-600F-471B-BF30-4BC84B8C60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8"/>
          <a:stretch/>
        </p:blipFill>
        <p:spPr>
          <a:xfrm>
            <a:off x="7122695" y="498874"/>
            <a:ext cx="1900989" cy="1904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FC20C-4625-4E01-A635-1C59D0E052D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45682" r="14294" b="31745"/>
          <a:stretch/>
        </p:blipFill>
        <p:spPr bwMode="auto">
          <a:xfrm>
            <a:off x="4514530" y="5772068"/>
            <a:ext cx="4371975" cy="117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59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E8910F870ED48882DF90DBD080195" ma:contentTypeVersion="13" ma:contentTypeDescription="Create a new document." ma:contentTypeScope="" ma:versionID="2242343a363e40950cf13c1b4392c8e1">
  <xsd:schema xmlns:xsd="http://www.w3.org/2001/XMLSchema" xmlns:xs="http://www.w3.org/2001/XMLSchema" xmlns:p="http://schemas.microsoft.com/office/2006/metadata/properties" xmlns:ns2="be643a0c-63a1-4912-8bbf-e1aab38da7f7" xmlns:ns3="075f587a-c855-4e53-abd1-fab6cb80e4f1" targetNamespace="http://schemas.microsoft.com/office/2006/metadata/properties" ma:root="true" ma:fieldsID="91e1b501571c6e2eff96228aded58acb" ns2:_="" ns3:_="">
    <xsd:import namespace="be643a0c-63a1-4912-8bbf-e1aab38da7f7"/>
    <xsd:import namespace="075f587a-c855-4e53-abd1-fab6cb80e4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43a0c-63a1-4912-8bbf-e1aab38da7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f587a-c855-4e53-abd1-fab6cb80e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BFFAE1-5C22-4CFF-924F-FB74B0F0F1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E7CE-696F-4DBA-B834-9035137E95C4}"/>
</file>

<file path=customXml/itemProps3.xml><?xml version="1.0" encoding="utf-8"?>
<ds:datastoreItem xmlns:ds="http://schemas.openxmlformats.org/officeDocument/2006/customXml" ds:itemID="{4B697492-5EAF-4F63-B939-9ABCFD4EA7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6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Pyle</dc:creator>
  <cp:lastModifiedBy>Folayemi Ojo</cp:lastModifiedBy>
  <cp:revision>12</cp:revision>
  <dcterms:created xsi:type="dcterms:W3CDTF">2019-01-03T11:48:38Z</dcterms:created>
  <dcterms:modified xsi:type="dcterms:W3CDTF">2021-07-22T08:54:24Z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6426851</vt:lpwstr>
  </property>
  <property fmtid="{D5CDD505-2E9C-101B-9397-08002B2CF9AE}" pid="3" name="NXPowerLiteSettings">
    <vt:lpwstr>C84006B004C800</vt:lpwstr>
  </property>
  <property fmtid="{D5CDD505-2E9C-101B-9397-08002B2CF9AE}" pid="4" name="NXPowerLiteVersion">
    <vt:lpwstr>S7.1.17</vt:lpwstr>
  </property>
  <property fmtid="{D5CDD505-2E9C-101B-9397-08002B2CF9AE}" pid="5" name="ContentTypeId">
    <vt:lpwstr>0x010100E02E8910F870ED48882DF90DBD080195</vt:lpwstr>
  </property>
  <property fmtid="{D5CDD505-2E9C-101B-9397-08002B2CF9AE}" pid="6" name="MSIP_Label_d25837c9-8323-4b3a-984c-c8caa39a916a_Enabled">
    <vt:lpwstr>true</vt:lpwstr>
  </property>
  <property fmtid="{D5CDD505-2E9C-101B-9397-08002B2CF9AE}" pid="7" name="MSIP_Label_d25837c9-8323-4b3a-984c-c8caa39a916a_SetDate">
    <vt:lpwstr>2020-10-15T07:24:03Z</vt:lpwstr>
  </property>
  <property fmtid="{D5CDD505-2E9C-101B-9397-08002B2CF9AE}" pid="8" name="MSIP_Label_d25837c9-8323-4b3a-984c-c8caa39a916a_Method">
    <vt:lpwstr>Standard</vt:lpwstr>
  </property>
  <property fmtid="{D5CDD505-2E9C-101B-9397-08002B2CF9AE}" pid="9" name="MSIP_Label_d25837c9-8323-4b3a-984c-c8caa39a916a_Name">
    <vt:lpwstr>Restricted</vt:lpwstr>
  </property>
  <property fmtid="{D5CDD505-2E9C-101B-9397-08002B2CF9AE}" pid="10" name="MSIP_Label_d25837c9-8323-4b3a-984c-c8caa39a916a_SiteId">
    <vt:lpwstr>902ea102-6891-4c3b-b10d-c926d35e7091</vt:lpwstr>
  </property>
  <property fmtid="{D5CDD505-2E9C-101B-9397-08002B2CF9AE}" pid="11" name="MSIP_Label_d25837c9-8323-4b3a-984c-c8caa39a916a_ActionId">
    <vt:lpwstr>229f1aef-f618-4499-93f1-afffe12bd616</vt:lpwstr>
  </property>
  <property fmtid="{D5CDD505-2E9C-101B-9397-08002B2CF9AE}" pid="12" name="MSIP_Label_d25837c9-8323-4b3a-984c-c8caa39a916a_ContentBits">
    <vt:lpwstr>0</vt:lpwstr>
  </property>
</Properties>
</file>